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B375"/>
    <a:srgbClr val="1C2125"/>
    <a:srgbClr val="929292"/>
    <a:srgbClr val="FBD4B4"/>
    <a:srgbClr val="5D001D"/>
    <a:srgbClr val="9B1750"/>
    <a:srgbClr val="E3E2DE"/>
    <a:srgbClr val="241914"/>
    <a:srgbClr val="538385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268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-8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 dirty="0"/>
              <a:t> www.bestfreecv.com</a:t>
            </a:r>
          </a:p>
          <a:p>
            <a:endParaRPr lang="fr-M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64536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7EC5CFC-8581-44E9-9727-53E97EEC0170}"/>
              </a:ext>
            </a:extLst>
          </p:cNvPr>
          <p:cNvSpPr/>
          <p:nvPr/>
        </p:nvSpPr>
        <p:spPr>
          <a:xfrm>
            <a:off x="0" y="-64608"/>
            <a:ext cx="6858000" cy="1857601"/>
          </a:xfrm>
          <a:prstGeom prst="rect">
            <a:avLst/>
          </a:prstGeom>
          <a:solidFill>
            <a:srgbClr val="1F23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43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4BCF03-CC81-43C1-99CF-9E73A3EF5A4D}"/>
              </a:ext>
            </a:extLst>
          </p:cNvPr>
          <p:cNvSpPr/>
          <p:nvPr/>
        </p:nvSpPr>
        <p:spPr>
          <a:xfrm>
            <a:off x="-1353" y="1559853"/>
            <a:ext cx="2254902" cy="8346148"/>
          </a:xfrm>
          <a:prstGeom prst="rect">
            <a:avLst/>
          </a:prstGeom>
          <a:solidFill>
            <a:srgbClr val="1F23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431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D3A20AF-1A9E-4CA0-9EB8-8B463D277652}"/>
              </a:ext>
            </a:extLst>
          </p:cNvPr>
          <p:cNvCxnSpPr>
            <a:cxnSpLocks/>
          </p:cNvCxnSpPr>
          <p:nvPr/>
        </p:nvCxnSpPr>
        <p:spPr>
          <a:xfrm>
            <a:off x="-1353" y="1792993"/>
            <a:ext cx="6859355" cy="0"/>
          </a:xfrm>
          <a:prstGeom prst="line">
            <a:avLst/>
          </a:prstGeom>
          <a:ln w="38100" cmpd="sng">
            <a:solidFill>
              <a:srgbClr val="DB1A3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F063DA70-6A01-4276-83B5-93EB1512A4D0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70650" y="91068"/>
            <a:ext cx="1513795" cy="1513795"/>
          </a:xfrm>
          <a:prstGeom prst="ellipse">
            <a:avLst/>
          </a:prstGeom>
          <a:solidFill>
            <a:schemeClr val="bg1"/>
          </a:solidFill>
          <a:ln w="38100" cap="flat" cmpd="dbl" algn="ctr">
            <a:solidFill>
              <a:srgbClr val="DB1A32"/>
            </a:solidFill>
            <a:prstDash val="lgDashDotDot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06D28021-8A6E-44BB-87D5-2AFC45EFC597}"/>
              </a:ext>
            </a:extLst>
          </p:cNvPr>
          <p:cNvSpPr/>
          <p:nvPr/>
        </p:nvSpPr>
        <p:spPr>
          <a:xfrm>
            <a:off x="1817277" y="276854"/>
            <a:ext cx="4233488" cy="655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80000"/>
              </a:lnSpc>
            </a:pPr>
            <a:r>
              <a:rPr lang="fr-FR" sz="3990" b="1" dirty="0">
                <a:solidFill>
                  <a:srgbClr val="DB1A32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YOUSSEF BAHLA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E524C88-7264-4DB8-A150-1FCBE406839D}"/>
              </a:ext>
            </a:extLst>
          </p:cNvPr>
          <p:cNvSpPr/>
          <p:nvPr/>
        </p:nvSpPr>
        <p:spPr>
          <a:xfrm>
            <a:off x="1860672" y="748719"/>
            <a:ext cx="2155865" cy="207676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725"/>
              </a:spcAft>
            </a:pPr>
            <a:r>
              <a:rPr lang="fr-FR" sz="1088" b="1" dirty="0">
                <a:solidFill>
                  <a:srgbClr val="FFFFF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POSITION TITLE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E6FDC641-CE93-4695-9A26-7643733235CC}"/>
              </a:ext>
            </a:extLst>
          </p:cNvPr>
          <p:cNvSpPr/>
          <p:nvPr/>
        </p:nvSpPr>
        <p:spPr>
          <a:xfrm>
            <a:off x="2395056" y="6179004"/>
            <a:ext cx="4242632" cy="209540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 fontAlgn="base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164108" algn="l"/>
              </a:tabLst>
            </a:pPr>
            <a:r>
              <a:rPr lang="en-US" sz="1088" b="1" dirty="0">
                <a:solidFill>
                  <a:srgbClr val="DB1A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088" b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  <a:endParaRPr lang="en-US" sz="1088" b="1" dirty="0">
              <a:solidFill>
                <a:srgbClr val="09182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dirty="0">
                <a:solidFill>
                  <a:srgbClr val="DB1A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/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fontAlgn="base">
              <a:lnSpc>
                <a:spcPct val="107000"/>
              </a:lnSpc>
            </a:pPr>
            <a:endParaRPr lang="en-US" sz="1088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lnSpc>
                <a:spcPct val="107000"/>
              </a:lnSpc>
            </a:pPr>
            <a:r>
              <a:rPr lang="en-US" sz="1088" b="1" dirty="0">
                <a:solidFill>
                  <a:srgbClr val="DB1A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</a:t>
            </a:r>
            <a:r>
              <a:rPr lang="en-US" sz="1088" b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LOREX </a:t>
            </a:r>
            <a:r>
              <a:rPr lang="en-US" sz="127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</a:p>
          <a:p>
            <a:r>
              <a:rPr lang="en-US" sz="1088" dirty="0">
                <a:solidFill>
                  <a:srgbClr val="DB1A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BACHELOR</a:t>
            </a:r>
          </a:p>
          <a:p>
            <a:pPr marL="164108"/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E24F6BFD-ED74-4CD9-8CE9-EF1740C8FA21}"/>
              </a:ext>
            </a:extLst>
          </p:cNvPr>
          <p:cNvSpPr/>
          <p:nvPr/>
        </p:nvSpPr>
        <p:spPr>
          <a:xfrm>
            <a:off x="2375179" y="2373833"/>
            <a:ext cx="4371615" cy="325876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dirty="0">
                <a:solidFill>
                  <a:srgbClr val="DB1A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dirty="0">
              <a:solidFill>
                <a:srgbClr val="DB1A3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7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dirty="0">
                <a:solidFill>
                  <a:srgbClr val="DB1A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dirty="0">
              <a:solidFill>
                <a:srgbClr val="DB1A3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7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dirty="0">
                <a:solidFill>
                  <a:srgbClr val="DB1A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dirty="0">
              <a:solidFill>
                <a:srgbClr val="DB1A3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7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645F52E-490C-4057-8FAD-605279CDB02D}"/>
              </a:ext>
            </a:extLst>
          </p:cNvPr>
          <p:cNvGrpSpPr/>
          <p:nvPr/>
        </p:nvGrpSpPr>
        <p:grpSpPr>
          <a:xfrm>
            <a:off x="2714490" y="8894638"/>
            <a:ext cx="3764702" cy="859218"/>
            <a:chOff x="2993479" y="9691069"/>
            <a:chExt cx="4151630" cy="947527"/>
          </a:xfrm>
        </p:grpSpPr>
        <p:pic>
          <p:nvPicPr>
            <p:cNvPr id="33" name="Picture 32" descr="C:\Users\YOUSSEF\AppData\Local\Microsoft\Windows\INetCache\Content.Word\world-icon-png-3014.png">
              <a:extLst>
                <a:ext uri="{FF2B5EF4-FFF2-40B4-BE49-F238E27FC236}">
                  <a16:creationId xmlns:a16="http://schemas.microsoft.com/office/drawing/2014/main" id="{66C71E7E-0E5E-4064-857C-392429A72C48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0497" y="9691069"/>
              <a:ext cx="645654" cy="645654"/>
            </a:xfrm>
            <a:prstGeom prst="ellipse">
              <a:avLst/>
            </a:prstGeom>
            <a:noFill/>
            <a:ln w="25400">
              <a:solidFill>
                <a:srgbClr val="DB1A32"/>
              </a:solidFill>
            </a:ln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F1D838A3-3C84-4C91-BC21-F019A19362FE}"/>
                </a:ext>
              </a:extLst>
            </p:cNvPr>
            <p:cNvPicPr/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3005" t="-18692" r="-15090" b="-14558"/>
            <a:stretch/>
          </p:blipFill>
          <p:spPr bwMode="auto">
            <a:xfrm>
              <a:off x="4165394" y="9700594"/>
              <a:ext cx="668431" cy="645654"/>
            </a:xfrm>
            <a:prstGeom prst="ellipse">
              <a:avLst/>
            </a:prstGeom>
            <a:noFill/>
            <a:ln w="25400" cap="flat" cmpd="sng" algn="ctr">
              <a:solidFill>
                <a:srgbClr val="DB1A32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703F244C-4A5E-4B49-927C-035E5D431FC6}"/>
                </a:ext>
              </a:extLst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11567" y="9701229"/>
              <a:ext cx="645654" cy="645654"/>
            </a:xfrm>
            <a:prstGeom prst="ellipse">
              <a:avLst/>
            </a:prstGeom>
            <a:noFill/>
            <a:ln w="25400">
              <a:solidFill>
                <a:srgbClr val="DB1A32"/>
              </a:solidFill>
            </a:ln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A97C802F-E3CA-4467-80F8-67769A2948CA}"/>
                </a:ext>
              </a:extLst>
            </p:cNvPr>
            <p:cNvPicPr/>
            <p:nvPr/>
          </p:nvPicPr>
          <p:blipFill rotWithShape="1">
            <a:blip r:embed="rId7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4538" t="-14538" r="-9114" b="-9114"/>
            <a:stretch/>
          </p:blipFill>
          <p:spPr bwMode="auto">
            <a:xfrm>
              <a:off x="6401862" y="9705039"/>
              <a:ext cx="645654" cy="645654"/>
            </a:xfrm>
            <a:prstGeom prst="ellipse">
              <a:avLst/>
            </a:prstGeom>
            <a:noFill/>
            <a:ln w="25400" cap="flat" cmpd="sng" algn="ctr">
              <a:solidFill>
                <a:srgbClr val="DB1A32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9C5EA16-DA47-47F2-B377-CBC6DE42F886}"/>
                </a:ext>
              </a:extLst>
            </p:cNvPr>
            <p:cNvSpPr/>
            <p:nvPr/>
          </p:nvSpPr>
          <p:spPr>
            <a:xfrm>
              <a:off x="2993479" y="10324271"/>
              <a:ext cx="835025" cy="2984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725"/>
                </a:spcAft>
              </a:pPr>
              <a:r>
                <a:rPr lang="fr-FR" sz="997" b="1" dirty="0">
                  <a:solidFill>
                    <a:srgbClr val="262626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Internet</a:t>
              </a:r>
              <a:endParaRPr lang="fr-FR" sz="997" dirty="0"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3838432-98AC-4B41-A94F-5029A86DBD45}"/>
                </a:ext>
              </a:extLst>
            </p:cNvPr>
            <p:cNvSpPr/>
            <p:nvPr/>
          </p:nvSpPr>
          <p:spPr>
            <a:xfrm>
              <a:off x="4095839" y="10331256"/>
              <a:ext cx="835025" cy="2984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725"/>
                </a:spcAft>
              </a:pPr>
              <a:r>
                <a:rPr lang="fr-FR" sz="997" b="1" dirty="0">
                  <a:solidFill>
                    <a:srgbClr val="262626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Trip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ED1A7AE-0A7B-4AE0-86D7-F1459471A4BE}"/>
                </a:ext>
              </a:extLst>
            </p:cNvPr>
            <p:cNvSpPr/>
            <p:nvPr/>
          </p:nvSpPr>
          <p:spPr>
            <a:xfrm>
              <a:off x="5210899" y="10319826"/>
              <a:ext cx="835025" cy="2984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725"/>
                </a:spcAft>
              </a:pPr>
              <a:r>
                <a:rPr lang="fr-FR" sz="997" b="1" dirty="0">
                  <a:solidFill>
                    <a:srgbClr val="262626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Sport</a:t>
              </a:r>
              <a:endParaRPr lang="fr-FR" sz="997" dirty="0"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90A21C1-901C-4622-BC9D-3EAB5DE734EB}"/>
                </a:ext>
              </a:extLst>
            </p:cNvPr>
            <p:cNvSpPr/>
            <p:nvPr/>
          </p:nvSpPr>
          <p:spPr>
            <a:xfrm>
              <a:off x="6310084" y="10331256"/>
              <a:ext cx="835025" cy="3073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725"/>
                </a:spcAft>
              </a:pPr>
              <a:r>
                <a:rPr lang="fr-FR" sz="997" b="1" dirty="0">
                  <a:solidFill>
                    <a:srgbClr val="262626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Reading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18EB7E9B-BD5C-4D14-8F27-DE56E1DC3FE6}"/>
              </a:ext>
            </a:extLst>
          </p:cNvPr>
          <p:cNvGrpSpPr/>
          <p:nvPr/>
        </p:nvGrpSpPr>
        <p:grpSpPr>
          <a:xfrm>
            <a:off x="1576281" y="1052062"/>
            <a:ext cx="4573463" cy="540000"/>
            <a:chOff x="1738288" y="1182152"/>
            <a:chExt cx="3476196" cy="595500"/>
          </a:xfrm>
        </p:grpSpPr>
        <p:sp>
          <p:nvSpPr>
            <p:cNvPr id="26" name="Text Box 5">
              <a:extLst>
                <a:ext uri="{FF2B5EF4-FFF2-40B4-BE49-F238E27FC236}">
                  <a16:creationId xmlns:a16="http://schemas.microsoft.com/office/drawing/2014/main" id="{7694AA83-E81F-4185-AEFD-E85F0CBB1B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4055" y="1182152"/>
              <a:ext cx="3210429" cy="595500"/>
            </a:xfrm>
            <a:prstGeom prst="snip1Rect">
              <a:avLst/>
            </a:prstGeom>
            <a:solidFill>
              <a:srgbClr val="DB1A32"/>
            </a:solidFill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2918" tIns="41459" rIns="82918" bIns="41459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n-US" sz="997" dirty="0">
                  <a:solidFill>
                    <a:schemeClr val="bg1"/>
                  </a:solidFill>
                  <a:cs typeface="Calibri"/>
                </a:rPr>
                <a:t>Describe in a few lines your career path, your key skills for the position and your career goals. This is actually an introduction to your cover letter.</a:t>
              </a:r>
              <a:endParaRPr lang="fr-FR" sz="997" dirty="0">
                <a:solidFill>
                  <a:schemeClr val="bg1"/>
                </a:solidFill>
                <a:latin typeface="Calibri"/>
                <a:cs typeface="Calibri"/>
              </a:endParaRPr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C8DE8B34-E543-4428-8F67-F54250AC966A}"/>
                </a:ext>
              </a:extLst>
            </p:cNvPr>
            <p:cNvSpPr/>
            <p:nvPr/>
          </p:nvSpPr>
          <p:spPr>
            <a:xfrm rot="16200000">
              <a:off x="1776728" y="1514805"/>
              <a:ext cx="188885" cy="265765"/>
            </a:xfrm>
            <a:custGeom>
              <a:avLst/>
              <a:gdLst>
                <a:gd name="connsiteX0" fmla="*/ 0 w 126388"/>
                <a:gd name="connsiteY0" fmla="*/ 199779 h 199779"/>
                <a:gd name="connsiteX1" fmla="*/ 63194 w 126388"/>
                <a:gd name="connsiteY1" fmla="*/ 0 h 199779"/>
                <a:gd name="connsiteX2" fmla="*/ 126388 w 126388"/>
                <a:gd name="connsiteY2" fmla="*/ 199779 h 199779"/>
                <a:gd name="connsiteX3" fmla="*/ 0 w 126388"/>
                <a:gd name="connsiteY3" fmla="*/ 199779 h 199779"/>
                <a:gd name="connsiteX0" fmla="*/ 0 w 188885"/>
                <a:gd name="connsiteY0" fmla="*/ 265765 h 265765"/>
                <a:gd name="connsiteX1" fmla="*/ 188885 w 188885"/>
                <a:gd name="connsiteY1" fmla="*/ 0 h 265765"/>
                <a:gd name="connsiteX2" fmla="*/ 126388 w 188885"/>
                <a:gd name="connsiteY2" fmla="*/ 265765 h 265765"/>
                <a:gd name="connsiteX3" fmla="*/ 0 w 188885"/>
                <a:gd name="connsiteY3" fmla="*/ 265765 h 265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885" h="265765">
                  <a:moveTo>
                    <a:pt x="0" y="265765"/>
                  </a:moveTo>
                  <a:lnTo>
                    <a:pt x="188885" y="0"/>
                  </a:lnTo>
                  <a:lnTo>
                    <a:pt x="126388" y="265765"/>
                  </a:lnTo>
                  <a:lnTo>
                    <a:pt x="0" y="265765"/>
                  </a:lnTo>
                  <a:close/>
                </a:path>
              </a:pathLst>
            </a:custGeom>
            <a:solidFill>
              <a:srgbClr val="DB1A3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sz="1431" dirty="0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39F7595C-3E0A-4284-9D83-A21B475F5488}"/>
              </a:ext>
            </a:extLst>
          </p:cNvPr>
          <p:cNvSpPr/>
          <p:nvPr/>
        </p:nvSpPr>
        <p:spPr>
          <a:xfrm>
            <a:off x="148972" y="2024020"/>
            <a:ext cx="2032881" cy="1089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  <a:spcBef>
                <a:spcPts val="544"/>
              </a:spcBef>
              <a:spcAft>
                <a:spcPts val="544"/>
              </a:spcAft>
              <a:buFont typeface="Arial" panose="020B0604020202020204" pitchFamily="34" charset="0"/>
              <a:buChar char="•"/>
            </a:pPr>
            <a:r>
              <a:rPr lang="en-US" sz="997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22years old,</a:t>
            </a:r>
          </a:p>
          <a:p>
            <a:pPr defTabSz="162669">
              <a:lnSpc>
                <a:spcPct val="107000"/>
              </a:lnSpc>
              <a:spcAft>
                <a:spcPts val="544"/>
              </a:spcAft>
              <a:buFont typeface="Arial" panose="020B0604020202020204" pitchFamily="34" charset="0"/>
              <a:buChar char="•"/>
            </a:pPr>
            <a:r>
              <a:rPr lang="en-US" sz="997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Maaziz</a:t>
            </a:r>
            <a:r>
              <a:rPr lang="en-US" sz="997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Morocco</a:t>
            </a:r>
          </a:p>
          <a:p>
            <a:pPr defTabSz="162669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997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06-00-00-00-00</a:t>
            </a:r>
          </a:p>
          <a:p>
            <a:pPr defTabSz="162669">
              <a:lnSpc>
                <a:spcPct val="107000"/>
              </a:lnSpc>
              <a:spcAft>
                <a:spcPts val="544"/>
              </a:spcAft>
              <a:buFont typeface="Arial" panose="020B0604020202020204" pitchFamily="34" charset="0"/>
              <a:buChar char="•"/>
            </a:pPr>
            <a:r>
              <a:rPr lang="en-US" sz="997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Bahla.works@gmail.com</a:t>
            </a:r>
          </a:p>
          <a:p>
            <a:pPr defTabSz="162669">
              <a:lnSpc>
                <a:spcPct val="107000"/>
              </a:lnSpc>
              <a:spcAft>
                <a:spcPts val="544"/>
              </a:spcAft>
              <a:buFont typeface="Arial" panose="020B0604020202020204" pitchFamily="34" charset="0"/>
              <a:buChar char="•"/>
            </a:pPr>
            <a:r>
              <a:rPr lang="en-US" sz="997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www.BestFreeCv.Com</a:t>
            </a:r>
            <a:endParaRPr lang="fr-FR" sz="997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7" name="Rectangle: Single Corner Snipped 76">
            <a:extLst>
              <a:ext uri="{FF2B5EF4-FFF2-40B4-BE49-F238E27FC236}">
                <a16:creationId xmlns:a16="http://schemas.microsoft.com/office/drawing/2014/main" id="{1668EBD2-E59D-4B0E-A592-E6CC2326F2DA}"/>
              </a:ext>
            </a:extLst>
          </p:cNvPr>
          <p:cNvSpPr/>
          <p:nvPr/>
        </p:nvSpPr>
        <p:spPr>
          <a:xfrm>
            <a:off x="2255084" y="5813069"/>
            <a:ext cx="2938035" cy="339158"/>
          </a:xfrm>
          <a:prstGeom prst="snip1Rect">
            <a:avLst/>
          </a:prstGeom>
          <a:solidFill>
            <a:srgbClr val="DB1A3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2918" tIns="41459" rIns="82918" bIns="4145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725"/>
              </a:spcAft>
            </a:pPr>
            <a:r>
              <a:rPr lang="fr-FR" sz="1632" b="1" dirty="0">
                <a:solidFill>
                  <a:srgbClr val="FFFF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EDUCATION</a:t>
            </a:r>
            <a:endParaRPr lang="fr-FR" sz="1995" b="1" dirty="0">
              <a:solidFill>
                <a:srgbClr val="00AEA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: Single Corner Snipped 77">
            <a:extLst>
              <a:ext uri="{FF2B5EF4-FFF2-40B4-BE49-F238E27FC236}">
                <a16:creationId xmlns:a16="http://schemas.microsoft.com/office/drawing/2014/main" id="{8DF0A5F8-E6BC-4D47-9F8C-77864450CF63}"/>
              </a:ext>
            </a:extLst>
          </p:cNvPr>
          <p:cNvSpPr/>
          <p:nvPr/>
        </p:nvSpPr>
        <p:spPr>
          <a:xfrm>
            <a:off x="2253549" y="1968024"/>
            <a:ext cx="2938035" cy="339506"/>
          </a:xfrm>
          <a:prstGeom prst="snip1Rect">
            <a:avLst/>
          </a:prstGeom>
          <a:solidFill>
            <a:srgbClr val="DB1A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8004" algn="ctr">
              <a:lnSpc>
                <a:spcPct val="107000"/>
              </a:lnSpc>
              <a:spcAft>
                <a:spcPts val="725"/>
              </a:spcAft>
            </a:pPr>
            <a:r>
              <a:rPr lang="fr-FR" sz="1431" b="1" dirty="0">
                <a:solidFill>
                  <a:srgbClr val="FFFF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WORK EXPERIENCES</a:t>
            </a:r>
            <a:r>
              <a:rPr lang="fr-FR" sz="997" dirty="0"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9" name="Rectangle: Single Corner Snipped 78">
            <a:extLst>
              <a:ext uri="{FF2B5EF4-FFF2-40B4-BE49-F238E27FC236}">
                <a16:creationId xmlns:a16="http://schemas.microsoft.com/office/drawing/2014/main" id="{72DA27B5-D8AB-4654-8C30-89B70871D26B}"/>
              </a:ext>
            </a:extLst>
          </p:cNvPr>
          <p:cNvSpPr>
            <a:spLocks/>
          </p:cNvSpPr>
          <p:nvPr/>
        </p:nvSpPr>
        <p:spPr>
          <a:xfrm>
            <a:off x="2253549" y="8429374"/>
            <a:ext cx="2938035" cy="359093"/>
          </a:xfrm>
          <a:prstGeom prst="snip1Rect">
            <a:avLst/>
          </a:prstGeom>
          <a:solidFill>
            <a:srgbClr val="DB1A3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8004" algn="ctr">
              <a:lnSpc>
                <a:spcPct val="107000"/>
              </a:lnSpc>
              <a:spcAft>
                <a:spcPts val="725"/>
              </a:spcAft>
            </a:pPr>
            <a:r>
              <a:rPr lang="fr-FR" sz="1431" b="1" dirty="0">
                <a:solidFill>
                  <a:srgbClr val="FFFF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HOBBIES</a:t>
            </a:r>
          </a:p>
          <a:p>
            <a:pPr algn="ctr">
              <a:lnSpc>
                <a:spcPct val="107000"/>
              </a:lnSpc>
              <a:spcAft>
                <a:spcPts val="725"/>
              </a:spcAft>
            </a:pPr>
            <a:r>
              <a:rPr lang="fr-FR" sz="997" dirty="0"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0941F5A-174A-4BF5-AA10-18E63A017AE6}"/>
              </a:ext>
            </a:extLst>
          </p:cNvPr>
          <p:cNvGrpSpPr/>
          <p:nvPr/>
        </p:nvGrpSpPr>
        <p:grpSpPr>
          <a:xfrm>
            <a:off x="146262" y="3290175"/>
            <a:ext cx="1942812" cy="1239358"/>
            <a:chOff x="183792" y="4784546"/>
            <a:chExt cx="2142490" cy="1366736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8D351D09-EAFA-48DE-8649-1FA0F13F6915}"/>
                </a:ext>
              </a:extLst>
            </p:cNvPr>
            <p:cNvSpPr/>
            <p:nvPr/>
          </p:nvSpPr>
          <p:spPr>
            <a:xfrm>
              <a:off x="183792" y="4944782"/>
              <a:ext cx="2142490" cy="12065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</a:pPr>
              <a:endParaRPr lang="fr-FR" sz="1088" dirty="0"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</a:pPr>
              <a:r>
                <a:rPr lang="fr-FR" sz="1431" b="1" dirty="0">
                  <a:solidFill>
                    <a:srgbClr val="FFFFFF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PROGRAMMING TOOLS</a:t>
              </a:r>
              <a:endParaRPr lang="fr-FR" sz="997" dirty="0"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2" name="Picture 81">
              <a:extLst>
                <a:ext uri="{FF2B5EF4-FFF2-40B4-BE49-F238E27FC236}">
                  <a16:creationId xmlns:a16="http://schemas.microsoft.com/office/drawing/2014/main" id="{D7463000-D60B-49DA-94B5-6737580CBD94}"/>
                </a:ext>
              </a:extLst>
            </p:cNvPr>
            <p:cNvPicPr/>
            <p:nvPr/>
          </p:nvPicPr>
          <p:blipFill>
            <a:blip r:embed="rId8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033106" y="4784546"/>
              <a:ext cx="443865" cy="4349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BFD3B8B-C6E2-4CE2-902C-78AF52B6D6DE}"/>
              </a:ext>
            </a:extLst>
          </p:cNvPr>
          <p:cNvGrpSpPr/>
          <p:nvPr/>
        </p:nvGrpSpPr>
        <p:grpSpPr>
          <a:xfrm>
            <a:off x="139657" y="6901789"/>
            <a:ext cx="1942812" cy="929622"/>
            <a:chOff x="165643" y="8142393"/>
            <a:chExt cx="2142490" cy="1025167"/>
          </a:xfrm>
        </p:grpSpPr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34F9F747-0073-48F1-B5AC-EA73DCDE4EBA}"/>
                </a:ext>
              </a:extLst>
            </p:cNvPr>
            <p:cNvSpPr/>
            <p:nvPr/>
          </p:nvSpPr>
          <p:spPr>
            <a:xfrm>
              <a:off x="165643" y="8284910"/>
              <a:ext cx="2142490" cy="8826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</a:pPr>
              <a:endParaRPr lang="fr-FR" sz="997" dirty="0"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</a:pPr>
              <a:r>
                <a:rPr lang="fr-FR" sz="1431" b="1" dirty="0">
                  <a:solidFill>
                    <a:srgbClr val="FFFFFF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LANGUAGES</a:t>
              </a:r>
              <a:r>
                <a:rPr lang="fr-FR" sz="1088" dirty="0"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997" dirty="0"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0B0DF7D6-FC19-45DD-A992-B8E5E920D680}"/>
                </a:ext>
              </a:extLst>
            </p:cNvPr>
            <p:cNvPicPr/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harpenSoften amount="100000"/>
                      </a14:imgEffect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082" y="8142393"/>
              <a:ext cx="431800" cy="431800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6A77A476-D0D7-4A90-8521-CA02DA01E488}"/>
              </a:ext>
            </a:extLst>
          </p:cNvPr>
          <p:cNvGrpSpPr/>
          <p:nvPr/>
        </p:nvGrpSpPr>
        <p:grpSpPr>
          <a:xfrm>
            <a:off x="154156" y="4362669"/>
            <a:ext cx="1887695" cy="2129042"/>
            <a:chOff x="158392" y="5997138"/>
            <a:chExt cx="2081708" cy="2347860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BAC78746-60F2-4D8F-8FB5-50265849B492}"/>
                </a:ext>
              </a:extLst>
            </p:cNvPr>
            <p:cNvGrpSpPr/>
            <p:nvPr/>
          </p:nvGrpSpPr>
          <p:grpSpPr>
            <a:xfrm>
              <a:off x="158392" y="5997138"/>
              <a:ext cx="2070100" cy="458020"/>
              <a:chOff x="158392" y="5997138"/>
              <a:chExt cx="2070100" cy="45802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952FEF11-64A7-43CA-8BCD-93C8FACDC1C9}"/>
                  </a:ext>
                </a:extLst>
              </p:cNvPr>
              <p:cNvSpPr/>
              <p:nvPr/>
            </p:nvSpPr>
            <p:spPr>
              <a:xfrm>
                <a:off x="158392" y="5997138"/>
                <a:ext cx="20701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2918" tIns="41459" rIns="82918" bIns="4145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fr-FR" sz="907" b="1" dirty="0">
                    <a:solidFill>
                      <a:srgbClr val="FFFFFF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TOOLS</a:t>
                </a:r>
                <a:endParaRPr lang="fr-FR" sz="997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4D75F347-7F6F-45BF-8FBB-B99480FBBD0E}"/>
                  </a:ext>
                </a:extLst>
              </p:cNvPr>
              <p:cNvSpPr/>
              <p:nvPr/>
            </p:nvSpPr>
            <p:spPr>
              <a:xfrm>
                <a:off x="250824" y="621627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DF02C75C-1DD1-4935-BDE8-9A619EF3E119}"/>
                  </a:ext>
                </a:extLst>
              </p:cNvPr>
              <p:cNvSpPr/>
              <p:nvPr/>
            </p:nvSpPr>
            <p:spPr>
              <a:xfrm>
                <a:off x="667496" y="621699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7D16A18B-26C5-4EA0-96CA-9F3C84442F34}"/>
                  </a:ext>
                </a:extLst>
              </p:cNvPr>
              <p:cNvSpPr/>
              <p:nvPr/>
            </p:nvSpPr>
            <p:spPr>
              <a:xfrm>
                <a:off x="1084168" y="621771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DFC1FEFA-0605-424C-92C9-0C54202FC6DA}"/>
                  </a:ext>
                </a:extLst>
              </p:cNvPr>
              <p:cNvSpPr/>
              <p:nvPr/>
            </p:nvSpPr>
            <p:spPr>
              <a:xfrm>
                <a:off x="1500840" y="621843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E204C91C-3D5C-44B6-A379-0355658FC733}"/>
                  </a:ext>
                </a:extLst>
              </p:cNvPr>
              <p:cNvSpPr/>
              <p:nvPr/>
            </p:nvSpPr>
            <p:spPr>
              <a:xfrm>
                <a:off x="1917512" y="621915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46281272-98FA-41E8-AD67-5A1EA43D044F}"/>
                </a:ext>
              </a:extLst>
            </p:cNvPr>
            <p:cNvGrpSpPr/>
            <p:nvPr/>
          </p:nvGrpSpPr>
          <p:grpSpPr>
            <a:xfrm>
              <a:off x="161294" y="6469598"/>
              <a:ext cx="2070100" cy="458020"/>
              <a:chOff x="158392" y="5997138"/>
              <a:chExt cx="2070100" cy="458020"/>
            </a:xfrm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E93CA830-CEDD-45C1-87C3-D9CC22D212D6}"/>
                  </a:ext>
                </a:extLst>
              </p:cNvPr>
              <p:cNvSpPr/>
              <p:nvPr/>
            </p:nvSpPr>
            <p:spPr>
              <a:xfrm>
                <a:off x="158392" y="5997138"/>
                <a:ext cx="20701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2918" tIns="41459" rIns="82918" bIns="4145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fr-FR" sz="907" b="1" dirty="0">
                    <a:solidFill>
                      <a:srgbClr val="FFFFFF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TOOLS</a:t>
                </a:r>
                <a:endParaRPr lang="fr-FR" sz="997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20224DBB-87D1-4D9F-BFE3-99D806BAFAD8}"/>
                  </a:ext>
                </a:extLst>
              </p:cNvPr>
              <p:cNvSpPr/>
              <p:nvPr/>
            </p:nvSpPr>
            <p:spPr>
              <a:xfrm>
                <a:off x="250824" y="621627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DB8036D-B536-4202-AC2A-FB1859DE602C}"/>
                  </a:ext>
                </a:extLst>
              </p:cNvPr>
              <p:cNvSpPr/>
              <p:nvPr/>
            </p:nvSpPr>
            <p:spPr>
              <a:xfrm>
                <a:off x="667496" y="621699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2BFC2435-5E03-422B-80AC-FC4604EBB07C}"/>
                  </a:ext>
                </a:extLst>
              </p:cNvPr>
              <p:cNvSpPr/>
              <p:nvPr/>
            </p:nvSpPr>
            <p:spPr>
              <a:xfrm>
                <a:off x="1084168" y="621771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872F411C-08B4-4284-835A-B979EE205FFC}"/>
                  </a:ext>
                </a:extLst>
              </p:cNvPr>
              <p:cNvSpPr/>
              <p:nvPr/>
            </p:nvSpPr>
            <p:spPr>
              <a:xfrm>
                <a:off x="1500840" y="621843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25DBDDBF-07B5-4176-BFD8-9DF559A57410}"/>
                  </a:ext>
                </a:extLst>
              </p:cNvPr>
              <p:cNvSpPr/>
              <p:nvPr/>
            </p:nvSpPr>
            <p:spPr>
              <a:xfrm>
                <a:off x="1917512" y="621915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64C257C3-B0EE-43BF-AF02-67FD02B73847}"/>
                </a:ext>
              </a:extLst>
            </p:cNvPr>
            <p:cNvGrpSpPr/>
            <p:nvPr/>
          </p:nvGrpSpPr>
          <p:grpSpPr>
            <a:xfrm>
              <a:off x="164196" y="6942058"/>
              <a:ext cx="2070100" cy="458020"/>
              <a:chOff x="158392" y="5997138"/>
              <a:chExt cx="2070100" cy="458020"/>
            </a:xfrm>
          </p:grpSpPr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1130448A-563C-4EFD-99F3-585BFC75EFDD}"/>
                  </a:ext>
                </a:extLst>
              </p:cNvPr>
              <p:cNvSpPr/>
              <p:nvPr/>
            </p:nvSpPr>
            <p:spPr>
              <a:xfrm>
                <a:off x="158392" y="5997138"/>
                <a:ext cx="20701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2918" tIns="41459" rIns="82918" bIns="4145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fr-FR" sz="907" b="1" dirty="0">
                    <a:solidFill>
                      <a:srgbClr val="FFFFFF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TOOLS</a:t>
                </a:r>
                <a:endParaRPr lang="fr-FR" sz="997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739FE0D-2413-4B73-B14C-F58BC8D48BB9}"/>
                  </a:ext>
                </a:extLst>
              </p:cNvPr>
              <p:cNvSpPr/>
              <p:nvPr/>
            </p:nvSpPr>
            <p:spPr>
              <a:xfrm>
                <a:off x="250824" y="621627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10E62F57-795C-4A7B-BDE2-8F9ACDFF3C2B}"/>
                  </a:ext>
                </a:extLst>
              </p:cNvPr>
              <p:cNvSpPr/>
              <p:nvPr/>
            </p:nvSpPr>
            <p:spPr>
              <a:xfrm>
                <a:off x="667496" y="621699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F1C2875A-7BB4-4208-B297-2E38A4464BB6}"/>
                  </a:ext>
                </a:extLst>
              </p:cNvPr>
              <p:cNvSpPr/>
              <p:nvPr/>
            </p:nvSpPr>
            <p:spPr>
              <a:xfrm>
                <a:off x="1084168" y="621771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32DB63C3-5D4B-4806-B8C1-F9DDCE23F974}"/>
                  </a:ext>
                </a:extLst>
              </p:cNvPr>
              <p:cNvSpPr/>
              <p:nvPr/>
            </p:nvSpPr>
            <p:spPr>
              <a:xfrm>
                <a:off x="1500840" y="621843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2A0B8CF6-123D-4FF5-9EE1-91507D846EC7}"/>
                  </a:ext>
                </a:extLst>
              </p:cNvPr>
              <p:cNvSpPr/>
              <p:nvPr/>
            </p:nvSpPr>
            <p:spPr>
              <a:xfrm>
                <a:off x="1917512" y="621915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EC574A0C-1ED1-4E61-9938-CC9F465EA1C9}"/>
                </a:ext>
              </a:extLst>
            </p:cNvPr>
            <p:cNvGrpSpPr/>
            <p:nvPr/>
          </p:nvGrpSpPr>
          <p:grpSpPr>
            <a:xfrm>
              <a:off x="167098" y="7414518"/>
              <a:ext cx="2070100" cy="458020"/>
              <a:chOff x="158392" y="5997138"/>
              <a:chExt cx="2070100" cy="458020"/>
            </a:xfrm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B80AFDA2-4D21-4C28-8F7F-5176F386E1B7}"/>
                  </a:ext>
                </a:extLst>
              </p:cNvPr>
              <p:cNvSpPr/>
              <p:nvPr/>
            </p:nvSpPr>
            <p:spPr>
              <a:xfrm>
                <a:off x="158392" y="5997138"/>
                <a:ext cx="20701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2918" tIns="41459" rIns="82918" bIns="4145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fr-FR" sz="907" b="1" dirty="0">
                    <a:solidFill>
                      <a:srgbClr val="FFFFFF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TOOLS</a:t>
                </a:r>
                <a:endParaRPr lang="fr-FR" sz="997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4661A506-4BE5-4478-9214-A4AE2FD864C0}"/>
                  </a:ext>
                </a:extLst>
              </p:cNvPr>
              <p:cNvSpPr/>
              <p:nvPr/>
            </p:nvSpPr>
            <p:spPr>
              <a:xfrm>
                <a:off x="250824" y="621627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72D48BDF-2DC0-4F3F-BCCD-1960914D9AD7}"/>
                  </a:ext>
                </a:extLst>
              </p:cNvPr>
              <p:cNvSpPr/>
              <p:nvPr/>
            </p:nvSpPr>
            <p:spPr>
              <a:xfrm>
                <a:off x="667496" y="621699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2188A0FB-2BB3-434F-8980-911F215FDE98}"/>
                  </a:ext>
                </a:extLst>
              </p:cNvPr>
              <p:cNvSpPr/>
              <p:nvPr/>
            </p:nvSpPr>
            <p:spPr>
              <a:xfrm>
                <a:off x="1084168" y="621771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68F87422-EF56-4FDD-B211-8B48B85F8AC5}"/>
                  </a:ext>
                </a:extLst>
              </p:cNvPr>
              <p:cNvSpPr/>
              <p:nvPr/>
            </p:nvSpPr>
            <p:spPr>
              <a:xfrm>
                <a:off x="1500840" y="621843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D6B88E8E-75EA-4125-B082-AE7B3937AC3B}"/>
                  </a:ext>
                </a:extLst>
              </p:cNvPr>
              <p:cNvSpPr/>
              <p:nvPr/>
            </p:nvSpPr>
            <p:spPr>
              <a:xfrm>
                <a:off x="1917512" y="621915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4F2018BC-F3AD-4020-8596-7BDC4D8C4136}"/>
                </a:ext>
              </a:extLst>
            </p:cNvPr>
            <p:cNvGrpSpPr/>
            <p:nvPr/>
          </p:nvGrpSpPr>
          <p:grpSpPr>
            <a:xfrm>
              <a:off x="170000" y="7886978"/>
              <a:ext cx="2070100" cy="458020"/>
              <a:chOff x="158392" y="5997138"/>
              <a:chExt cx="2070100" cy="458020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7ACBF8C0-8F16-4B71-8540-2784C1ADA9F3}"/>
                  </a:ext>
                </a:extLst>
              </p:cNvPr>
              <p:cNvSpPr/>
              <p:nvPr/>
            </p:nvSpPr>
            <p:spPr>
              <a:xfrm>
                <a:off x="158392" y="5997138"/>
                <a:ext cx="20701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2918" tIns="41459" rIns="82918" bIns="4145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fr-FR" sz="907" b="1" dirty="0">
                    <a:solidFill>
                      <a:srgbClr val="FFFFFF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TOOLS</a:t>
                </a:r>
                <a:endParaRPr lang="fr-FR" sz="997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054FC349-382D-4E8C-9CFE-830B1A8CDD87}"/>
                  </a:ext>
                </a:extLst>
              </p:cNvPr>
              <p:cNvSpPr/>
              <p:nvPr/>
            </p:nvSpPr>
            <p:spPr>
              <a:xfrm>
                <a:off x="250824" y="621627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6E638874-E17C-4145-85F5-27A716556100}"/>
                  </a:ext>
                </a:extLst>
              </p:cNvPr>
              <p:cNvSpPr/>
              <p:nvPr/>
            </p:nvSpPr>
            <p:spPr>
              <a:xfrm>
                <a:off x="667496" y="621699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AF2939DF-FD89-4749-9E2B-EE94E27B6E46}"/>
                  </a:ext>
                </a:extLst>
              </p:cNvPr>
              <p:cNvSpPr/>
              <p:nvPr/>
            </p:nvSpPr>
            <p:spPr>
              <a:xfrm>
                <a:off x="1084168" y="621771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BD84F9DB-3507-42C8-8432-577B070178F5}"/>
                  </a:ext>
                </a:extLst>
              </p:cNvPr>
              <p:cNvSpPr/>
              <p:nvPr/>
            </p:nvSpPr>
            <p:spPr>
              <a:xfrm>
                <a:off x="1500840" y="621843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5080FE04-A87A-4AB4-87F7-14C9210B6259}"/>
                  </a:ext>
                </a:extLst>
              </p:cNvPr>
              <p:cNvSpPr/>
              <p:nvPr/>
            </p:nvSpPr>
            <p:spPr>
              <a:xfrm>
                <a:off x="1917512" y="621915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</p:grp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4D507A3B-DBC9-4DBD-9FF2-87E93B32C62E}"/>
              </a:ext>
            </a:extLst>
          </p:cNvPr>
          <p:cNvGrpSpPr/>
          <p:nvPr/>
        </p:nvGrpSpPr>
        <p:grpSpPr>
          <a:xfrm>
            <a:off x="168018" y="7704317"/>
            <a:ext cx="1885063" cy="1700615"/>
            <a:chOff x="158392" y="5997138"/>
            <a:chExt cx="2078806" cy="1875400"/>
          </a:xfrm>
        </p:grpSpPr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38D23DA0-0D30-413D-881D-38DE97E06B2B}"/>
                </a:ext>
              </a:extLst>
            </p:cNvPr>
            <p:cNvGrpSpPr/>
            <p:nvPr/>
          </p:nvGrpSpPr>
          <p:grpSpPr>
            <a:xfrm>
              <a:off x="158392" y="5997138"/>
              <a:ext cx="2070100" cy="458020"/>
              <a:chOff x="158392" y="5997138"/>
              <a:chExt cx="2070100" cy="458020"/>
            </a:xfrm>
          </p:grpSpPr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95B0B409-D647-43E7-B70F-1F21D4759E26}"/>
                  </a:ext>
                </a:extLst>
              </p:cNvPr>
              <p:cNvSpPr/>
              <p:nvPr/>
            </p:nvSpPr>
            <p:spPr>
              <a:xfrm>
                <a:off x="158392" y="5997138"/>
                <a:ext cx="20701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2918" tIns="41459" rIns="82918" bIns="4145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fr-FR" sz="907" b="1" dirty="0">
                    <a:solidFill>
                      <a:srgbClr val="FFFFFF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ARAB</a:t>
                </a:r>
                <a:endParaRPr lang="fr-FR" sz="997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EB621177-D20B-4085-81B5-16F27B301D26}"/>
                  </a:ext>
                </a:extLst>
              </p:cNvPr>
              <p:cNvSpPr/>
              <p:nvPr/>
            </p:nvSpPr>
            <p:spPr>
              <a:xfrm>
                <a:off x="250824" y="621627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63FD9EE7-331D-41C6-9A1E-BC1A77976D92}"/>
                  </a:ext>
                </a:extLst>
              </p:cNvPr>
              <p:cNvSpPr/>
              <p:nvPr/>
            </p:nvSpPr>
            <p:spPr>
              <a:xfrm>
                <a:off x="667496" y="621699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62A3F181-5F5D-42B7-8C0B-5890076066DB}"/>
                  </a:ext>
                </a:extLst>
              </p:cNvPr>
              <p:cNvSpPr/>
              <p:nvPr/>
            </p:nvSpPr>
            <p:spPr>
              <a:xfrm>
                <a:off x="1084168" y="621771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5BB34B23-F61B-4F2F-810D-C5B4FB31C441}"/>
                  </a:ext>
                </a:extLst>
              </p:cNvPr>
              <p:cNvSpPr/>
              <p:nvPr/>
            </p:nvSpPr>
            <p:spPr>
              <a:xfrm>
                <a:off x="1500840" y="621843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2B246982-A47E-47EA-843B-4B208F314E43}"/>
                  </a:ext>
                </a:extLst>
              </p:cNvPr>
              <p:cNvSpPr/>
              <p:nvPr/>
            </p:nvSpPr>
            <p:spPr>
              <a:xfrm>
                <a:off x="1917512" y="621915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</p:grp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A6FA9185-D3E5-48F9-BB5C-AB55FB22B2D5}"/>
                </a:ext>
              </a:extLst>
            </p:cNvPr>
            <p:cNvGrpSpPr/>
            <p:nvPr/>
          </p:nvGrpSpPr>
          <p:grpSpPr>
            <a:xfrm>
              <a:off x="161294" y="6469598"/>
              <a:ext cx="2070100" cy="458020"/>
              <a:chOff x="158392" y="5997138"/>
              <a:chExt cx="2070100" cy="458020"/>
            </a:xfrm>
          </p:grpSpPr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92CBF14A-337E-4569-A705-75E39CB359B3}"/>
                  </a:ext>
                </a:extLst>
              </p:cNvPr>
              <p:cNvSpPr/>
              <p:nvPr/>
            </p:nvSpPr>
            <p:spPr>
              <a:xfrm>
                <a:off x="158392" y="5997138"/>
                <a:ext cx="20701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2918" tIns="41459" rIns="82918" bIns="4145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fr-FR" sz="907" b="1" dirty="0">
                    <a:solidFill>
                      <a:srgbClr val="FFFFFF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SPANISH</a:t>
                </a:r>
                <a:endParaRPr lang="fr-FR" sz="997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13ED9E0F-BE70-493D-9BAE-97DB605B38BC}"/>
                  </a:ext>
                </a:extLst>
              </p:cNvPr>
              <p:cNvSpPr/>
              <p:nvPr/>
            </p:nvSpPr>
            <p:spPr>
              <a:xfrm>
                <a:off x="250824" y="621627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B00807A2-9F20-40EF-AEDA-54D688465854}"/>
                  </a:ext>
                </a:extLst>
              </p:cNvPr>
              <p:cNvSpPr/>
              <p:nvPr/>
            </p:nvSpPr>
            <p:spPr>
              <a:xfrm>
                <a:off x="667496" y="621699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E80976E7-A4F9-4C15-90BD-CC8F285B9979}"/>
                  </a:ext>
                </a:extLst>
              </p:cNvPr>
              <p:cNvSpPr/>
              <p:nvPr/>
            </p:nvSpPr>
            <p:spPr>
              <a:xfrm>
                <a:off x="1084168" y="621771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4C14DB1A-859F-4974-BBA2-6C248616B881}"/>
                  </a:ext>
                </a:extLst>
              </p:cNvPr>
              <p:cNvSpPr/>
              <p:nvPr/>
            </p:nvSpPr>
            <p:spPr>
              <a:xfrm>
                <a:off x="1500840" y="621843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0ADFCDE7-54FB-4123-B0B6-9F6491FE2734}"/>
                  </a:ext>
                </a:extLst>
              </p:cNvPr>
              <p:cNvSpPr/>
              <p:nvPr/>
            </p:nvSpPr>
            <p:spPr>
              <a:xfrm>
                <a:off x="1917512" y="621915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9B43B0B8-E49D-41FC-AA0C-C6592B26564D}"/>
                </a:ext>
              </a:extLst>
            </p:cNvPr>
            <p:cNvGrpSpPr/>
            <p:nvPr/>
          </p:nvGrpSpPr>
          <p:grpSpPr>
            <a:xfrm>
              <a:off x="164196" y="6942058"/>
              <a:ext cx="2070100" cy="458020"/>
              <a:chOff x="158392" y="5997138"/>
              <a:chExt cx="2070100" cy="458020"/>
            </a:xfrm>
          </p:grpSpPr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FA40D3D0-7C8E-4AE3-8F9B-0CCFE1275EDA}"/>
                  </a:ext>
                </a:extLst>
              </p:cNvPr>
              <p:cNvSpPr/>
              <p:nvPr/>
            </p:nvSpPr>
            <p:spPr>
              <a:xfrm>
                <a:off x="158392" y="5997138"/>
                <a:ext cx="20701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2918" tIns="41459" rIns="82918" bIns="4145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fr-FR" sz="907" b="1" dirty="0">
                    <a:solidFill>
                      <a:srgbClr val="FFFFFF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ENGLISH</a:t>
                </a:r>
                <a:endParaRPr lang="fr-FR" sz="997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19DDC4EB-3011-4720-B5FA-E7C7AD7DDC4A}"/>
                  </a:ext>
                </a:extLst>
              </p:cNvPr>
              <p:cNvSpPr/>
              <p:nvPr/>
            </p:nvSpPr>
            <p:spPr>
              <a:xfrm>
                <a:off x="250824" y="621627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C63AFA62-33F8-40ED-A50F-B590ADFF2C90}"/>
                  </a:ext>
                </a:extLst>
              </p:cNvPr>
              <p:cNvSpPr/>
              <p:nvPr/>
            </p:nvSpPr>
            <p:spPr>
              <a:xfrm>
                <a:off x="667496" y="621699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DD50AF6E-8DA0-4280-A912-F636D514DB49}"/>
                  </a:ext>
                </a:extLst>
              </p:cNvPr>
              <p:cNvSpPr/>
              <p:nvPr/>
            </p:nvSpPr>
            <p:spPr>
              <a:xfrm>
                <a:off x="1084168" y="621771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6FC38609-1190-47DC-A02F-7C27A9AB8787}"/>
                  </a:ext>
                </a:extLst>
              </p:cNvPr>
              <p:cNvSpPr/>
              <p:nvPr/>
            </p:nvSpPr>
            <p:spPr>
              <a:xfrm>
                <a:off x="1500840" y="621843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CB5E8813-C5DA-4B08-941F-1E6698EE47DC}"/>
                  </a:ext>
                </a:extLst>
              </p:cNvPr>
              <p:cNvSpPr/>
              <p:nvPr/>
            </p:nvSpPr>
            <p:spPr>
              <a:xfrm>
                <a:off x="1917512" y="621915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</p:grp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E7BBC022-388F-4D48-8D4F-542D41A3B605}"/>
                </a:ext>
              </a:extLst>
            </p:cNvPr>
            <p:cNvGrpSpPr/>
            <p:nvPr/>
          </p:nvGrpSpPr>
          <p:grpSpPr>
            <a:xfrm>
              <a:off x="167098" y="7414518"/>
              <a:ext cx="2070100" cy="458020"/>
              <a:chOff x="158392" y="5997138"/>
              <a:chExt cx="2070100" cy="458020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2F279F4A-70F0-485E-AB47-8F8122AD70FC}"/>
                  </a:ext>
                </a:extLst>
              </p:cNvPr>
              <p:cNvSpPr/>
              <p:nvPr/>
            </p:nvSpPr>
            <p:spPr>
              <a:xfrm>
                <a:off x="158392" y="5997138"/>
                <a:ext cx="20701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2918" tIns="41459" rIns="82918" bIns="4145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fr-FR" sz="907" b="1" dirty="0">
                    <a:solidFill>
                      <a:srgbClr val="FFFFFF"/>
                    </a:solidFill>
                    <a:ea typeface="Calibri" panose="020F0502020204030204" pitchFamily="34" charset="0"/>
                    <a:cs typeface="Arial" panose="020B0604020202020204" pitchFamily="34" charset="0"/>
                  </a:rPr>
                  <a:t>FRENCH</a:t>
                </a:r>
                <a:endParaRPr lang="fr-FR" sz="997" dirty="0"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63711D5F-5425-4138-89C4-CCBCEF749DA9}"/>
                  </a:ext>
                </a:extLst>
              </p:cNvPr>
              <p:cNvSpPr/>
              <p:nvPr/>
            </p:nvSpPr>
            <p:spPr>
              <a:xfrm>
                <a:off x="250824" y="621627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D19C2115-89E1-45A3-815F-25B46698B4DF}"/>
                  </a:ext>
                </a:extLst>
              </p:cNvPr>
              <p:cNvSpPr/>
              <p:nvPr/>
            </p:nvSpPr>
            <p:spPr>
              <a:xfrm>
                <a:off x="667496" y="6216998"/>
                <a:ext cx="236000" cy="236000"/>
              </a:xfrm>
              <a:prstGeom prst="ellipse">
                <a:avLst/>
              </a:prstGeom>
              <a:solidFill>
                <a:srgbClr val="DB1A3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34D352F3-AF65-4B4F-AAE3-7DA0B0DE9646}"/>
                  </a:ext>
                </a:extLst>
              </p:cNvPr>
              <p:cNvSpPr/>
              <p:nvPr/>
            </p:nvSpPr>
            <p:spPr>
              <a:xfrm>
                <a:off x="1084168" y="621771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964C9ABC-C79B-44DF-8F60-FB5CD2D398F2}"/>
                  </a:ext>
                </a:extLst>
              </p:cNvPr>
              <p:cNvSpPr/>
              <p:nvPr/>
            </p:nvSpPr>
            <p:spPr>
              <a:xfrm>
                <a:off x="1500840" y="621843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76A6F152-3856-4F3E-B30A-C386DF3447D2}"/>
                  </a:ext>
                </a:extLst>
              </p:cNvPr>
              <p:cNvSpPr/>
              <p:nvPr/>
            </p:nvSpPr>
            <p:spPr>
              <a:xfrm>
                <a:off x="1917512" y="6219158"/>
                <a:ext cx="236000" cy="2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143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103035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300</Words>
  <Application>Microsoft Office PowerPoint</Application>
  <PresentationFormat>A4 Paper (210x297 mm)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 BAHLA</dc:creator>
  <cp:keywords>جميع الحقوق محفوظة لموقع  www.bestfreecv.com</cp:keywords>
  <cp:lastModifiedBy>YOUSSEF BAHLA</cp:lastModifiedBy>
  <cp:revision>145</cp:revision>
  <dcterms:created xsi:type="dcterms:W3CDTF">2015-07-03T12:55:42Z</dcterms:created>
  <dcterms:modified xsi:type="dcterms:W3CDTF">2020-06-08T12:03:29Z</dcterms:modified>
  <cp:category>جميع الحقوق محفوظة لموقع  www.bestfreecv.com</cp:category>
</cp:coreProperties>
</file>